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364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0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913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702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1804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344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182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08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06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84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51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78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138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32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34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66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8AC8C-7B56-42D8-A49F-B5BCA71E7D1F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1AD44C1-A099-4295-A22A-FDE0A0D04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23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43D313-FF5D-42F3-16E4-E17066B8ADD6}"/>
              </a:ext>
            </a:extLst>
          </p:cNvPr>
          <p:cNvSpPr/>
          <p:nvPr/>
        </p:nvSpPr>
        <p:spPr>
          <a:xfrm>
            <a:off x="2431868" y="118686"/>
            <a:ext cx="88163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Sapthagiri College of Engineering, Bangalore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Department of Computer Science and Engineering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Academic Year – 2024-25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DEB3C-DB68-A877-0183-D0903A0D3F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6" y="115081"/>
            <a:ext cx="1857452" cy="1428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6AAC18-E654-6440-8449-19CD1A86EA32}"/>
              </a:ext>
            </a:extLst>
          </p:cNvPr>
          <p:cNvSpPr txBox="1"/>
          <p:nvPr/>
        </p:nvSpPr>
        <p:spPr>
          <a:xfrm>
            <a:off x="0" y="1321338"/>
            <a:ext cx="11887200" cy="4037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endParaRPr lang="en-IN" sz="2800" dirty="0">
              <a:ln w="0">
                <a:solidFill>
                  <a:schemeClr val="tx1"/>
                </a:solidFill>
              </a:ln>
              <a:latin typeface="Times New Roman" pitchFamily="18" charset="0"/>
              <a:ea typeface="SamsungOne 800" panose="020B0903030303020204" pitchFamily="34" charset="0"/>
              <a:cs typeface="Times New Roman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en-IN" sz="2800" b="1" u="sng" dirty="0">
                <a:ln w="0">
                  <a:solidFill>
                    <a:schemeClr val="tx1"/>
                  </a:solidFill>
                </a:ln>
                <a:solidFill>
                  <a:srgbClr val="74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itchFamily="18" charset="0"/>
                <a:ea typeface="SamsungOne 800" panose="020B0903030303020204" pitchFamily="34" charset="0"/>
                <a:cs typeface="Times New Roman" pitchFamily="18" charset="0"/>
              </a:rPr>
              <a:t>PRESENTATION ON </a:t>
            </a:r>
          </a:p>
          <a:p>
            <a:pPr algn="ctr">
              <a:lnSpc>
                <a:spcPct val="130000"/>
              </a:lnSpc>
            </a:pPr>
            <a:r>
              <a:rPr lang="en-IN" sz="2800" b="1" u="sng" dirty="0">
                <a:ln w="0">
                  <a:solidFill>
                    <a:schemeClr val="tx1"/>
                  </a:solidFill>
                </a:ln>
                <a:solidFill>
                  <a:srgbClr val="74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itchFamily="18" charset="0"/>
                <a:ea typeface="SamsungOne 800" panose="020B0903030303020204" pitchFamily="34" charset="0"/>
                <a:cs typeface="Times New Roman" pitchFamily="18" charset="0"/>
              </a:rPr>
              <a:t>NATIONAL SERVICE SCHEME</a:t>
            </a:r>
          </a:p>
          <a:p>
            <a:pPr algn="ctr">
              <a:lnSpc>
                <a:spcPct val="130000"/>
              </a:lnSpc>
            </a:pPr>
            <a:r>
              <a:rPr lang="en-IN" sz="2800" b="1" u="sng" dirty="0">
                <a:ln w="0">
                  <a:solidFill>
                    <a:schemeClr val="tx1"/>
                  </a:solidFill>
                </a:ln>
                <a:solidFill>
                  <a:srgbClr val="74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itchFamily="18" charset="0"/>
                <a:ea typeface="SamsungOne 800" panose="020B0903030303020204" pitchFamily="34" charset="0"/>
                <a:cs typeface="Times New Roman" pitchFamily="18" charset="0"/>
              </a:rPr>
              <a:t>(21NS83)</a:t>
            </a:r>
          </a:p>
          <a:p>
            <a:pPr algn="ctr">
              <a:lnSpc>
                <a:spcPct val="130000"/>
              </a:lnSpc>
            </a:pPr>
            <a:endParaRPr lang="en-IN" sz="2800" dirty="0">
              <a:ln w="0">
                <a:solidFill>
                  <a:schemeClr val="tx1"/>
                </a:solidFill>
              </a:ln>
              <a:solidFill>
                <a:srgbClr val="74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itchFamily="18" charset="0"/>
              <a:ea typeface="SamsungOne 800" panose="020B0903030303020204" pitchFamily="34" charset="0"/>
              <a:cs typeface="Times New Roman" pitchFamily="18" charset="0"/>
            </a:endParaRPr>
          </a:p>
          <a:p>
            <a:pPr algn="ctr">
              <a:lnSpc>
                <a:spcPct val="130000"/>
              </a:lnSpc>
            </a:pPr>
            <a:endParaRPr lang="en-IN" sz="3200" dirty="0">
              <a:ln w="0">
                <a:solidFill>
                  <a:schemeClr val="tx1"/>
                </a:solidFill>
              </a:ln>
              <a:latin typeface="Times New Roman" panose="02020603050405020304" pitchFamily="18" charset="0"/>
              <a:ea typeface="SamsungOne 800" panose="020B0903030303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endParaRPr lang="en-IN" sz="2800" dirty="0">
              <a:ln w="0"/>
              <a:solidFill>
                <a:srgbClr val="74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SamsungOne 800" panose="020B0903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71970-A204-2A4D-E24C-7E0B548D7C87}"/>
              </a:ext>
            </a:extLst>
          </p:cNvPr>
          <p:cNvSpPr txBox="1"/>
          <p:nvPr/>
        </p:nvSpPr>
        <p:spPr>
          <a:xfrm>
            <a:off x="1343299" y="5143695"/>
            <a:ext cx="2883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Guided by,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Shwetha A B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Assistant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Professor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Dept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of CSE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F3503-EC99-D88A-129C-48C473EEC023}"/>
              </a:ext>
            </a:extLst>
          </p:cNvPr>
          <p:cNvSpPr txBox="1"/>
          <p:nvPr/>
        </p:nvSpPr>
        <p:spPr>
          <a:xfrm>
            <a:off x="5452093" y="4435809"/>
            <a:ext cx="643510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     </a:t>
            </a:r>
          </a:p>
          <a:p>
            <a:pPr algn="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Abhay Surya I [1SG21CS001]</a:t>
            </a:r>
          </a:p>
          <a:p>
            <a:pPr algn="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Adarsh M[1SG21CS002]</a:t>
            </a:r>
          </a:p>
          <a:p>
            <a:pPr algn="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Aishwarya[1SG21CS004]</a:t>
            </a:r>
          </a:p>
          <a:p>
            <a:pPr algn="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Aishwarya L[1SG21CS005]</a:t>
            </a:r>
          </a:p>
          <a:p>
            <a:pPr algn="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Ashiq Kumar H[1SG21CS010]</a:t>
            </a:r>
          </a:p>
          <a:p>
            <a:pPr algn="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Bharathi GP[1SG21CS013]</a:t>
            </a:r>
          </a:p>
          <a:p>
            <a:pPr algn="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1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C9DD5-228B-95B6-1862-64CF6EE96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IN"/>
              <a:t>Introduction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1A9B8-6160-9B35-282E-513928970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NSS – National Service Scheme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National Service Scheme (NSS)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is a public service program started by the Indian government on 24th September 1969 to encourage students to serve society, run by the Ministry of Youth Affairs and Sports.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 The main goal of NSS is to develop students’ personality by doing social 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Motto of NSS is 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"Not Me, But You"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, which reflects the spirit of selfless service and social responsibility.</a:t>
            </a:r>
          </a:p>
          <a:p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BD82891-0BBA-C104-7BE6-13B645CA4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8" t="12792" r="20856" b="12716"/>
          <a:stretch/>
        </p:blipFill>
        <p:spPr bwMode="auto">
          <a:xfrm>
            <a:off x="7562088" y="1247254"/>
            <a:ext cx="3981455" cy="40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0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A75AD-FA2F-BD7D-A3FF-074B2E9A7023}"/>
              </a:ext>
            </a:extLst>
          </p:cNvPr>
          <p:cNvSpPr txBox="1"/>
          <p:nvPr/>
        </p:nvSpPr>
        <p:spPr>
          <a:xfrm>
            <a:off x="769734" y="995317"/>
            <a:ext cx="6686828" cy="4943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Role of NSS in Solving Community Problems: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Promotes social responsibility among students through active community service.	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NSS bridges the gap between education and real-life societal needs.	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Raises awareness on important topics like health, cleanliness, and education.	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Encourages unity and teamwork by involving youth in group activities.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Promotes environmental awareness through tree plantation, clean-up drives, and conservation activities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Develops leadership skills and a sense of responsibility among youth. 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rural development through camps and awareness programs. 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Graphic 5" descr="User Network">
            <a:extLst>
              <a:ext uri="{FF2B5EF4-FFF2-40B4-BE49-F238E27FC236}">
                <a16:creationId xmlns:a16="http://schemas.microsoft.com/office/drawing/2014/main" id="{A406C162-23B9-0A98-0AC8-D50B453EB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088" y="1278252"/>
            <a:ext cx="3981455" cy="3981455"/>
          </a:xfrm>
          <a:prstGeom prst="rect">
            <a:avLst/>
          </a:prstGeom>
        </p:spPr>
      </p:pic>
      <p:sp>
        <p:nvSpPr>
          <p:cNvPr id="45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5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F2780DFF-3AF5-4F60-B2A3-AA766AD8B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1C79324C-CB0A-40CA-AE77-7CFA131A7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FE6F32A9-AD07-4A53-BA89-05D8AC1EB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BF108F4A-C3A5-42B2-9D7B-10D92D15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8254BB4A-F14E-4DE6-94AE-370119897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37BE596F-4E67-44BA-99D0-37A64771F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9A48CE8A-2735-4764-AF04-D7679A305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7058C06C-28D8-4334-83E0-AEA77C4AF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530C5090-5A77-4DFC-8CDA-D6E2576AC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57EC1ECF-618E-4B07-B823-11316CE5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7C8B4CFB-E7F6-4A2B-AA5B-CB910D23A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EBEADD2C-CA66-41C5-8622-31212959D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3CE06860-DDC5-4FC7-97D7-795F9CA9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DA041F5-FB91-4FE3-8309-30F32C6A4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17D7CDD7-7A0A-4EBD-A35A-5C77175F6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3535804A-BB84-44EB-9712-B96D7AEB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EA058FC-BE7B-40CC-A63E-8E646238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E8271EE-FB1E-459E-8E94-991CB5383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928D4994-0177-4E02-B988-4786CF3B7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A3FF466-04BF-4F8D-88E1-98C1A2CC7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2513E60D-9026-4A28-8D6E-03593D3A4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49D0D017-FE95-4B99-AD82-BE697DF1B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299ACBF5-2856-4022-AA4D-9E8F3998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6A150E2E-4FA2-4D3C-9FDD-E0ECFC801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00FF753A-252D-49AB-AE93-D92EBB4B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8F689818-FACD-466B-B41E-51BA779D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041BDD-619A-42E7-9D5B-D932A5FDF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2" name="Freeform 11">
            <a:extLst>
              <a:ext uri="{FF2B5EF4-FFF2-40B4-BE49-F238E27FC236}">
                <a16:creationId xmlns:a16="http://schemas.microsoft.com/office/drawing/2014/main" id="{241A2EF5-5ECE-4EA6-A93F-1E2E86A89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67372-92FB-8D4C-CC36-E791F6F79005}"/>
              </a:ext>
            </a:extLst>
          </p:cNvPr>
          <p:cNvSpPr txBox="1"/>
          <p:nvPr/>
        </p:nvSpPr>
        <p:spPr>
          <a:xfrm>
            <a:off x="1606703" y="726619"/>
            <a:ext cx="4097302" cy="3777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b="1" dirty="0"/>
              <a:t>Waste Management 	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/>
              <a:t>Waste management refers to the collection, segregation, recycling, and disposal of waste in a responsible manner to reduce pollution and protect the environment.	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/>
              <a:t>NSS volunteers organized an awareness and cleanliness initiative at </a:t>
            </a:r>
            <a:r>
              <a:rPr lang="en-US" sz="2000" dirty="0" err="1"/>
              <a:t>Chikkabanavara</a:t>
            </a:r>
            <a:r>
              <a:rPr lang="en-US" sz="2000" dirty="0"/>
              <a:t> Railway Station to promote hygiene, and support the Swachh Bharat Abhiyan through better waste segregation.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 dirty="0"/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A9594-9DAE-8187-9AD7-7C236CAD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835"/>
          <a:stretch/>
        </p:blipFill>
        <p:spPr>
          <a:xfrm>
            <a:off x="6091918" y="10"/>
            <a:ext cx="6100081" cy="3383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25F4B2-4E84-C0ED-04A4-CFA8E3DDE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3" t="1087" r="24850" b="-1090"/>
          <a:stretch/>
        </p:blipFill>
        <p:spPr>
          <a:xfrm>
            <a:off x="6091919" y="3474721"/>
            <a:ext cx="3004319" cy="3383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FECFA9-D0FA-EB54-D986-0BCF96651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t="141" r="32694" b="-140"/>
          <a:stretch/>
        </p:blipFill>
        <p:spPr>
          <a:xfrm>
            <a:off x="9187677" y="3474720"/>
            <a:ext cx="3004322" cy="33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5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1" name="Freeform 11">
            <a:extLst>
              <a:ext uri="{FF2B5EF4-FFF2-40B4-BE49-F238E27FC236}">
                <a16:creationId xmlns:a16="http://schemas.microsoft.com/office/drawing/2014/main" id="{99499096-7355-478E-8CCB-A47EA1B79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1A18B-1B14-DD91-1019-91B27564DDA9}"/>
              </a:ext>
            </a:extLst>
          </p:cNvPr>
          <p:cNvSpPr txBox="1"/>
          <p:nvPr/>
        </p:nvSpPr>
        <p:spPr>
          <a:xfrm>
            <a:off x="467903" y="354204"/>
            <a:ext cx="4044232" cy="6170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Actions by Volunteers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	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Platforms, waiting areas, and nearby tracks were thoroughly cleaned.	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Separate dustbins for dry and wet waste were strategically placed throughout the station.	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Collaboration was done with railway staff to ensure cleanliness is maintained long-term.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700" b="0" i="0" dirty="0">
                <a:effectLst/>
                <a:latin typeface="Century Gothic (Body)"/>
              </a:rPr>
              <a:t>Implement recycling programs to manage waste more effectively and promote environmental sustainability.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700" b="0" i="0" dirty="0">
                <a:effectLst/>
                <a:latin typeface="Century Gothic (Body)"/>
              </a:rPr>
              <a:t>Establish dedicated maintenance teams responsible for different areas of the station to ensure thorough and regular cleaning</a:t>
            </a:r>
            <a:r>
              <a:rPr lang="en-US" sz="1600" b="0" i="0" dirty="0">
                <a:effectLst/>
                <a:latin typeface="Century Gothic (Body)"/>
              </a:rPr>
              <a:t>.</a:t>
            </a:r>
            <a:endParaRPr lang="en-US" sz="1700" dirty="0">
              <a:latin typeface="Century Gothic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4095A-F60D-F1F2-9359-293E82BC4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r="4424" b="1"/>
          <a:stretch/>
        </p:blipFill>
        <p:spPr>
          <a:xfrm>
            <a:off x="4632843" y="640080"/>
            <a:ext cx="3368325" cy="5252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34572-64AA-6E7F-D164-B44390340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94" y="1117779"/>
            <a:ext cx="3394926" cy="4297375"/>
          </a:xfrm>
          <a:prstGeom prst="rect">
            <a:avLst/>
          </a:prstGeom>
        </p:spPr>
      </p:pic>
      <p:sp>
        <p:nvSpPr>
          <p:cNvPr id="87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1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D1F2FD8-11FD-4495-9EFA-1D11D791D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07E62E0-C435-4556-B265-2AC622C08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A31AA73F-4D24-48A1-B14B-50392BB2C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1A912C9-FD8E-4C0D-A7B5-5240BF154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C687240-9008-4C95-9A83-BAE72BF3D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E87EBB2-C786-4064-9E78-21C52E76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6AEC0C10-BB8D-4A8E-8160-9B514B5F7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E2AE5E5-81C4-4817-85A9-6700C135C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E29C0C2-2A04-4AC1-9181-B811A06BE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DA17A5-17E1-4B7D-9ABD-C7ED44F15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7C6F6843-161E-4C29-A663-8DBA4D48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A516671D-8E1D-4713-BE9D-81B0C35FE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4E04D4C8-7532-4BBD-9AF8-3249324AF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7488CD-16CF-4BC7-BD9F-4F4EB13B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0224168-C932-4F63-8CEA-2465E192B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2291983-5E57-490B-B713-0A78B584F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15C3A19-E287-48A6-9ECB-D0409D37F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196FC81-2B97-4747-859B-2475FFD12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3A76FF0-4A33-44A0-AE53-92146AA8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94FC67F-70D7-496B-BFA2-B2AACF2ED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61C78BD-A48E-4171-AC10-D066FDF46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DD13455-5B55-48B7-AA52-981C48B3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FF35F4-12AC-44F3-AC19-88F2E3F9B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10D4BFE-B9DB-440B-BF78-21B4F317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F0E6EB0-F23E-4342-9FBD-3178F4B81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A4E0803-C8CF-4E6B-95EF-BBEBF237E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6D9986E-2FC4-4377-B163-42766AD82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50807C25-453D-4A47-A22C-3AE0C4E0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F2E081B-CB5A-48B7-A440-B179A2EFB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2F442E-AE2B-4E8D-B609-E1E0A01DA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69FED-3A32-B612-3EB8-A172D4BD81FB}"/>
              </a:ext>
            </a:extLst>
          </p:cNvPr>
          <p:cNvSpPr txBox="1"/>
          <p:nvPr/>
        </p:nvSpPr>
        <p:spPr>
          <a:xfrm>
            <a:off x="568709" y="438604"/>
            <a:ext cx="4417716" cy="5228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Awareness Program in Rural School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NSS volunteers conducted an educational and awareness session at the Government Primary School in Bangalore to promote hygiene and literacy among children.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thoughtfully chose simple and interesting topics to engage the 1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2nd grade students during our visit.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During the session, we encouraged the children to share their thoughts and participate actively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main goal was to help each child understand the subject in a fun and easy way.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36B51-D8F9-355A-23F6-D63795C83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45" y="729681"/>
            <a:ext cx="3360173" cy="2461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C8A27-7385-B1DA-AFDC-FAD5A1067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316" y="3674154"/>
            <a:ext cx="3360173" cy="1890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C7D36-C8E8-1001-CD52-BEA55890A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01" y="1801415"/>
            <a:ext cx="3394926" cy="2817787"/>
          </a:xfrm>
          <a:prstGeom prst="rect">
            <a:avLst/>
          </a:prstGeom>
        </p:spPr>
      </p:pic>
      <p:sp>
        <p:nvSpPr>
          <p:cNvPr id="49" name="Freeform 11">
            <a:extLst>
              <a:ext uri="{FF2B5EF4-FFF2-40B4-BE49-F238E27FC236}">
                <a16:creationId xmlns:a16="http://schemas.microsoft.com/office/drawing/2014/main" id="{85667E18-65F1-4B6C-B237-5784682F8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D44E099-FC66-4167-A593-8F6FBB5EE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47171E04-FEC4-4208-A619-A786E423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F3DE8019-884E-41C9-A54C-AC668CA52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462C1647-5880-4037-8FCE-16E1F646C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C91082BE-FDAA-4A80-88B6-C5F5AD0C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059FE918-3CB9-43E6-8025-22A9C21C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E30464D7-34FF-42C8-8686-C3A865E9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07281894-7888-434B-BC17-FB67B4879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7CDF6636-2EE5-4477-B1E7-136C9B4F3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6A01C238-0F7D-4DF5-A879-329020008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AA10B8D3-BE6D-40AB-BA54-12C4758E5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4CD8C1DF-88C2-4F11-AA23-36D5B5BD3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9AF01696-99FF-4093-938A-38D0C7223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29FAB3C-6A93-4306-8525-B9FC787B1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8838005D-B3A9-4E56-9BFB-3DD99E4BB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6450237E-A2DE-4BA3-AF9F-06399E5CF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A643E849-3FBA-4248-B0DF-9D6737E23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231C0782-59AA-4C4F-8B86-85102F701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E19975F5-4F93-41BF-9A6D-1E6CFDFF1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AE6458FC-D3D9-469F-A8FB-0431BD156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90B9693F-2248-4DB8-A528-52C13C63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11CC5E15-09A8-41A0-930D-434F7D8D6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B5566C56-67EC-43D7-A3D2-3CCBEDAFC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CF74AC36-5E17-4D3B-A93B-1645741EB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39818481-D2FB-4507-B11D-8C6342ACF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E996F5F0-3979-44D1-9AE3-1251DA5D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05C469C2-FE8F-491E-9139-7E7F8BB38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0D31E63E-1DE1-4400-9D1A-FA0378B29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60E10-0F0C-3D96-BCEB-9D14BB466711}"/>
              </a:ext>
            </a:extLst>
          </p:cNvPr>
          <p:cNvSpPr txBox="1"/>
          <p:nvPr/>
        </p:nvSpPr>
        <p:spPr>
          <a:xfrm>
            <a:off x="1903849" y="624111"/>
            <a:ext cx="5487552" cy="5287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 of the Activity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basic hygiene practices like handwashing to promote health awareness, using interactive games and rewards to encourage active participation.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Kannada alphabets and basic computer parts were taught to help early learners build reading skills and digital literacy from a young age.	</a:t>
            </a:r>
          </a:p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B1C8AC9-D346-FEA0-3791-07AAD8026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28" t="32734" r="5825" b="14627"/>
          <a:stretch/>
        </p:blipFill>
        <p:spPr bwMode="auto">
          <a:xfrm>
            <a:off x="7736146" y="624111"/>
            <a:ext cx="3768466" cy="262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23338-62C1-F7AA-F415-2A49FD46E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t="-1985" r="7509" b="1987"/>
          <a:stretch/>
        </p:blipFill>
        <p:spPr>
          <a:xfrm>
            <a:off x="7736146" y="3416024"/>
            <a:ext cx="3768466" cy="26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0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92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88489-6DAE-F257-CF2B-BC92E16DA3D6}"/>
              </a:ext>
            </a:extLst>
          </p:cNvPr>
          <p:cNvSpPr txBox="1"/>
          <p:nvPr/>
        </p:nvSpPr>
        <p:spPr>
          <a:xfrm>
            <a:off x="1304103" y="1318591"/>
            <a:ext cx="5800929" cy="4220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49975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</TotalTime>
  <Words>515</Words>
  <Application>Microsoft Office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Century Gothic (Body)</vt:lpstr>
      <vt:lpstr>Times New Roman</vt:lpstr>
      <vt:lpstr>Wingdings 3</vt:lpstr>
      <vt:lpstr>Wisp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Kumar, Huruli (Contractor)</dc:creator>
  <cp:lastModifiedBy>Kumar, Huruli (Contractor)</cp:lastModifiedBy>
  <cp:revision>3</cp:revision>
  <dcterms:created xsi:type="dcterms:W3CDTF">2025-04-25T08:15:54Z</dcterms:created>
  <dcterms:modified xsi:type="dcterms:W3CDTF">2025-04-25T08:59:44Z</dcterms:modified>
</cp:coreProperties>
</file>